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6858000" cx="12192000"/>
  <p:notesSz cx="6858000" cy="9144000"/>
  <p:embeddedFontLst>
    <p:embeddedFont>
      <p:font typeface="Montserrat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ibAUZRItBR6BD9fy8F6PsZJmBtu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Montserrat-regular.fntdata"/><Relationship Id="rId14" Type="http://schemas.openxmlformats.org/officeDocument/2006/relationships/slide" Target="slides/slide10.xml"/><Relationship Id="rId17" Type="http://schemas.openxmlformats.org/officeDocument/2006/relationships/font" Target="fonts/Montserrat-italic.fntdata"/><Relationship Id="rId16" Type="http://schemas.openxmlformats.org/officeDocument/2006/relationships/font" Target="fonts/Montserrat-bold.fntdata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Montserrat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Relationship Id="rId3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4097506"/>
            <a:ext cx="9144000" cy="12841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b="1"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5618747"/>
            <a:ext cx="9144000" cy="4090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pic>
        <p:nvPicPr>
          <p:cNvPr id="18" name="Google Shape;18;p12" title="logo 35 Años_Magix Vertica 35A_Fondo Oscuro.png"/>
          <p:cNvPicPr preferRelativeResize="0"/>
          <p:nvPr/>
        </p:nvPicPr>
        <p:blipFill rotWithShape="1">
          <a:blip r:embed="rId2">
            <a:alphaModFix/>
          </a:blip>
          <a:srcRect b="12498" l="0" r="0" t="14156"/>
          <a:stretch/>
        </p:blipFill>
        <p:spPr>
          <a:xfrm>
            <a:off x="2672862" y="1105657"/>
            <a:ext cx="6686214" cy="2894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21"/>
          <p:cNvSpPr txBox="1"/>
          <p:nvPr>
            <p:ph type="title"/>
          </p:nvPr>
        </p:nvSpPr>
        <p:spPr>
          <a:xfrm>
            <a:off x="839788" y="457200"/>
            <a:ext cx="3932237" cy="11128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Montserrat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1"/>
          <p:cNvSpPr txBox="1"/>
          <p:nvPr>
            <p:ph idx="1" type="body"/>
          </p:nvPr>
        </p:nvSpPr>
        <p:spPr>
          <a:xfrm>
            <a:off x="839788" y="1694985"/>
            <a:ext cx="3932237" cy="417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pic>
        <p:nvPicPr>
          <p:cNvPr descr="Forma" id="63" name="Google Shape;63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183189" y="673411"/>
            <a:ext cx="6005272" cy="5195578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21"/>
          <p:cNvSpPr/>
          <p:nvPr>
            <p:ph idx="2" type="pic"/>
          </p:nvPr>
        </p:nvSpPr>
        <p:spPr>
          <a:xfrm>
            <a:off x="5183188" y="707366"/>
            <a:ext cx="6005272" cy="5153684"/>
          </a:xfrm>
          <a:prstGeom prst="snip2DiagRect">
            <a:avLst>
              <a:gd fmla="val 0" name="adj1"/>
              <a:gd fmla="val 16667" name="adj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type="title"/>
          </p:nvPr>
        </p:nvSpPr>
        <p:spPr>
          <a:xfrm>
            <a:off x="838200" y="365125"/>
            <a:ext cx="915118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 rot="5400000">
            <a:off x="7287299" y="2110460"/>
            <a:ext cx="5504103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3"/>
          <p:cNvSpPr txBox="1"/>
          <p:nvPr>
            <p:ph type="title"/>
          </p:nvPr>
        </p:nvSpPr>
        <p:spPr>
          <a:xfrm>
            <a:off x="838200" y="365125"/>
            <a:ext cx="915118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4"/>
          <p:cNvSpPr/>
          <p:nvPr/>
        </p:nvSpPr>
        <p:spPr>
          <a:xfrm>
            <a:off x="0" y="0"/>
            <a:ext cx="12192000" cy="6294783"/>
          </a:xfrm>
          <a:prstGeom prst="rect">
            <a:avLst/>
          </a:prstGeom>
          <a:solidFill>
            <a:schemeClr val="dk1">
              <a:alpha val="4313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14"/>
          <p:cNvSpPr txBox="1"/>
          <p:nvPr>
            <p:ph type="title"/>
          </p:nvPr>
        </p:nvSpPr>
        <p:spPr>
          <a:xfrm>
            <a:off x="831850" y="3062288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  <a:defRPr b="1" sz="2400">
                <a:solidFill>
                  <a:srgbClr val="F7F6F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pic>
        <p:nvPicPr>
          <p:cNvPr descr="Logotipo&#10;&#10;El contenido generado por IA puede ser incorrecto." id="26" name="Google Shape;2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5901" y="106070"/>
            <a:ext cx="548446" cy="46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0861" y="209601"/>
            <a:ext cx="1474436" cy="277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Encabezado de sección">
  <p:cSld name="1_Encabezado de secció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426"/>
            <a:ext cx="12192000" cy="685114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5"/>
          <p:cNvSpPr/>
          <p:nvPr/>
        </p:nvSpPr>
        <p:spPr>
          <a:xfrm>
            <a:off x="0" y="-1"/>
            <a:ext cx="12192000" cy="6294783"/>
          </a:xfrm>
          <a:prstGeom prst="rect">
            <a:avLst/>
          </a:prstGeom>
          <a:solidFill>
            <a:schemeClr val="dk1">
              <a:alpha val="4313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15"/>
          <p:cNvSpPr txBox="1"/>
          <p:nvPr>
            <p:ph type="title"/>
          </p:nvPr>
        </p:nvSpPr>
        <p:spPr>
          <a:xfrm>
            <a:off x="831850" y="3062288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  <a:defRPr sz="4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  <a:defRPr b="1" sz="2400">
                <a:solidFill>
                  <a:srgbClr val="F7F6F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2000"/>
              <a:buNone/>
              <a:defRPr sz="2000">
                <a:solidFill>
                  <a:srgbClr val="757575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800"/>
              <a:buNone/>
              <a:defRPr sz="1800">
                <a:solidFill>
                  <a:srgbClr val="757575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757575"/>
              </a:buClr>
              <a:buSzPts val="1600"/>
              <a:buNone/>
              <a:defRPr sz="1600">
                <a:solidFill>
                  <a:srgbClr val="757575"/>
                </a:solidFill>
              </a:defRPr>
            </a:lvl9pPr>
          </a:lstStyle>
          <a:p/>
        </p:txBody>
      </p:sp>
      <p:pic>
        <p:nvPicPr>
          <p:cNvPr id="33" name="Google Shape;3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665999" y="-105329"/>
            <a:ext cx="2265314" cy="1337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6"/>
          <p:cNvSpPr txBox="1"/>
          <p:nvPr>
            <p:ph type="title"/>
          </p:nvPr>
        </p:nvSpPr>
        <p:spPr>
          <a:xfrm>
            <a:off x="838200" y="365125"/>
            <a:ext cx="915118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/>
          <p:nvPr/>
        </p:nvSpPr>
        <p:spPr>
          <a:xfrm>
            <a:off x="0" y="-1"/>
            <a:ext cx="12192000" cy="6301409"/>
          </a:xfrm>
          <a:prstGeom prst="rect">
            <a:avLst/>
          </a:prstGeom>
          <a:solidFill>
            <a:schemeClr val="dk1">
              <a:alpha val="1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7"/>
          <p:cNvSpPr txBox="1"/>
          <p:nvPr>
            <p:ph type="title"/>
          </p:nvPr>
        </p:nvSpPr>
        <p:spPr>
          <a:xfrm>
            <a:off x="839788" y="365125"/>
            <a:ext cx="912372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3600"/>
              <a:buFont typeface="Montserrat"/>
              <a:buNone/>
              <a:defRPr>
                <a:solidFill>
                  <a:srgbClr val="F7F6F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  <a:defRPr b="1" sz="2400">
                <a:solidFill>
                  <a:srgbClr val="F7F6F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6F6"/>
              </a:buClr>
              <a:buSzPts val="2800"/>
              <a:buChar char="•"/>
              <a:defRPr>
                <a:solidFill>
                  <a:srgbClr val="F7F6F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F6F6"/>
              </a:buClr>
              <a:buSzPts val="2400"/>
              <a:buChar char="•"/>
              <a:defRPr>
                <a:solidFill>
                  <a:srgbClr val="F7F6F6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>
                <a:solidFill>
                  <a:schemeClr val="lt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  <a:defRPr b="1" sz="2400">
                <a:solidFill>
                  <a:srgbClr val="F7F6F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7F6F6"/>
              </a:buClr>
              <a:buSzPts val="2800"/>
              <a:buChar char="•"/>
              <a:defRPr>
                <a:solidFill>
                  <a:srgbClr val="F7F6F6"/>
                </a:solidFill>
              </a:defRPr>
            </a:lvl1pPr>
            <a:lvl2pPr indent="-3810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F6F6"/>
              </a:buClr>
              <a:buSzPts val="2400"/>
              <a:buChar char="•"/>
              <a:defRPr>
                <a:solidFill>
                  <a:srgbClr val="F7F6F6"/>
                </a:solidFill>
              </a:defRPr>
            </a:lvl2pPr>
            <a:lvl3pPr indent="-355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F6F6"/>
              </a:buClr>
              <a:buSzPts val="2000"/>
              <a:buChar char="•"/>
              <a:defRPr>
                <a:solidFill>
                  <a:srgbClr val="F7F6F6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F6F6"/>
              </a:buClr>
              <a:buSzPts val="1800"/>
              <a:buChar char="•"/>
              <a:defRPr>
                <a:solidFill>
                  <a:srgbClr val="F7F6F6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7F6F6"/>
              </a:buClr>
              <a:buSzPts val="1800"/>
              <a:buChar char="•"/>
              <a:defRPr>
                <a:solidFill>
                  <a:srgbClr val="F7F6F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descr="Logotipo&#10;&#10;El contenido generado por IA puede ser incorrecto." id="45" name="Google Shape;4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5901" y="106070"/>
            <a:ext cx="548446" cy="46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0861" y="209601"/>
            <a:ext cx="1474436" cy="277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8"/>
          <p:cNvSpPr/>
          <p:nvPr/>
        </p:nvSpPr>
        <p:spPr>
          <a:xfrm>
            <a:off x="0" y="-1"/>
            <a:ext cx="12192000" cy="6294783"/>
          </a:xfrm>
          <a:prstGeom prst="rect">
            <a:avLst/>
          </a:prstGeom>
          <a:solidFill>
            <a:schemeClr val="dk1">
              <a:alpha val="43137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18"/>
          <p:cNvSpPr txBox="1"/>
          <p:nvPr>
            <p:ph type="title"/>
          </p:nvPr>
        </p:nvSpPr>
        <p:spPr>
          <a:xfrm>
            <a:off x="838200" y="168371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3600"/>
              <a:buFont typeface="Montserrat"/>
              <a:buNone/>
              <a:defRPr>
                <a:solidFill>
                  <a:srgbClr val="F7F6F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Logotipo&#10;&#10;El contenido generado por IA puede ser incorrecto." id="50" name="Google Shape;5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5901" y="106070"/>
            <a:ext cx="548446" cy="46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0861" y="209601"/>
            <a:ext cx="1474436" cy="277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o&#10;&#10;El contenido generado por IA puede ser incorrecto." id="54" name="Google Shape;54;p20"/>
          <p:cNvPicPr preferRelativeResize="0"/>
          <p:nvPr/>
        </p:nvPicPr>
        <p:blipFill rotWithShape="1">
          <a:blip r:embed="rId2">
            <a:alphaModFix/>
          </a:blip>
          <a:srcRect b="24237" l="0" r="36600" t="20606"/>
          <a:stretch/>
        </p:blipFill>
        <p:spPr>
          <a:xfrm flipH="1">
            <a:off x="5008062" y="4004"/>
            <a:ext cx="7205073" cy="629077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20"/>
          <p:cNvSpPr txBox="1"/>
          <p:nvPr>
            <p:ph type="title"/>
          </p:nvPr>
        </p:nvSpPr>
        <p:spPr>
          <a:xfrm>
            <a:off x="839788" y="457200"/>
            <a:ext cx="3932237" cy="10549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Montserrat"/>
              <a:buNone/>
              <a:defRPr sz="2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0"/>
          <p:cNvSpPr txBox="1"/>
          <p:nvPr>
            <p:ph idx="1" type="body"/>
          </p:nvPr>
        </p:nvSpPr>
        <p:spPr>
          <a:xfrm>
            <a:off x="4986927" y="692224"/>
            <a:ext cx="6029005" cy="5176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0"/>
          <p:cNvSpPr txBox="1"/>
          <p:nvPr>
            <p:ph idx="2" type="body"/>
          </p:nvPr>
        </p:nvSpPr>
        <p:spPr>
          <a:xfrm>
            <a:off x="839788" y="1628078"/>
            <a:ext cx="3932237" cy="42409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pic>
        <p:nvPicPr>
          <p:cNvPr descr="Logotipo&#10;&#10;El contenido generado por IA puede ser incorrecto." id="58" name="Google Shape;58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045901" y="106070"/>
            <a:ext cx="548446" cy="46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0859" y="209601"/>
            <a:ext cx="1474441" cy="277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hyperlink" Target="https://magix-group.com/" TargetMode="External"/><Relationship Id="rId2" Type="http://schemas.openxmlformats.org/officeDocument/2006/relationships/image" Target="../media/image11.png"/><Relationship Id="rId3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7F6F6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/>
          <p:nvPr/>
        </p:nvSpPr>
        <p:spPr>
          <a:xfrm>
            <a:off x="0" y="6293430"/>
            <a:ext cx="12192000" cy="564570"/>
          </a:xfrm>
          <a:prstGeom prst="rect">
            <a:avLst/>
          </a:prstGeom>
          <a:solidFill>
            <a:srgbClr val="3A3A3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7;p11"/>
          <p:cNvSpPr txBox="1"/>
          <p:nvPr>
            <p:ph type="title"/>
          </p:nvPr>
        </p:nvSpPr>
        <p:spPr>
          <a:xfrm>
            <a:off x="838200" y="365125"/>
            <a:ext cx="915118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3600"/>
              <a:buFont typeface="Montserrat"/>
              <a:buNone/>
              <a:defRPr b="1" i="0" sz="3600" u="none" cap="none" strike="noStrike">
                <a:solidFill>
                  <a:srgbClr val="3A3A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A3A3A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3A3A3A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A3A3A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A3A3A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A3A3A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rgbClr val="3A3A3A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1"/>
          <p:cNvSpPr txBox="1"/>
          <p:nvPr/>
        </p:nvSpPr>
        <p:spPr>
          <a:xfrm>
            <a:off x="838200" y="6417053"/>
            <a:ext cx="2421229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CO" sz="1200" u="sng" cap="none" strike="noStrike">
                <a:solidFill>
                  <a:srgbClr val="1FA9E2"/>
                </a:solidFill>
                <a:latin typeface="Montserrat"/>
                <a:ea typeface="Montserrat"/>
                <a:cs typeface="Montserrat"/>
                <a:sym typeface="Montserrat"/>
                <a:hlinkClick r:id="rId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magix-group.com</a:t>
            </a:r>
            <a:endParaRPr sz="1200" u="none">
              <a:solidFill>
                <a:srgbClr val="1FA9E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" name="Google Shape;10;p11"/>
          <p:cNvSpPr txBox="1"/>
          <p:nvPr/>
        </p:nvSpPr>
        <p:spPr>
          <a:xfrm>
            <a:off x="2794000" y="6417053"/>
            <a:ext cx="6236677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CO" sz="1600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rPr>
              <a:t>CHILE – COLOMBIA – MÉXICO - ARGENTINA</a:t>
            </a:r>
            <a:endParaRPr/>
          </a:p>
        </p:txBody>
      </p:sp>
      <p:pic>
        <p:nvPicPr>
          <p:cNvPr descr="Logotipo&#10;&#10;El contenido generado por IA puede ser incorrecto." id="11" name="Google Shape;1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045901" y="106070"/>
            <a:ext cx="548446" cy="466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1" title="logo 35 Años_Magix Vertica 35A_Fondo Oscuro.png"/>
          <p:cNvPicPr preferRelativeResize="0"/>
          <p:nvPr/>
        </p:nvPicPr>
        <p:blipFill rotWithShape="1">
          <a:blip r:embed="rId3">
            <a:alphaModFix/>
          </a:blip>
          <a:srcRect b="12498" l="0" r="0" t="14156"/>
          <a:stretch/>
        </p:blipFill>
        <p:spPr>
          <a:xfrm>
            <a:off x="11044873" y="6372402"/>
            <a:ext cx="902712" cy="390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650859" y="209601"/>
            <a:ext cx="1474441" cy="27702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"/>
          <p:cNvSpPr txBox="1"/>
          <p:nvPr>
            <p:ph type="ctrTitle"/>
          </p:nvPr>
        </p:nvSpPr>
        <p:spPr>
          <a:xfrm>
            <a:off x="1524000" y="4097506"/>
            <a:ext cx="9144000" cy="128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76" name="Google Shape;76;p1"/>
          <p:cNvSpPr txBox="1"/>
          <p:nvPr>
            <p:ph idx="1" type="subTitle"/>
          </p:nvPr>
        </p:nvSpPr>
        <p:spPr>
          <a:xfrm>
            <a:off x="1524000" y="5618747"/>
            <a:ext cx="9144000" cy="4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"/>
          <p:cNvSpPr txBox="1"/>
          <p:nvPr>
            <p:ph type="title"/>
          </p:nvPr>
        </p:nvSpPr>
        <p:spPr>
          <a:xfrm>
            <a:off x="839788" y="457200"/>
            <a:ext cx="3932237" cy="11128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132" name="Google Shape;132;p10"/>
          <p:cNvSpPr txBox="1"/>
          <p:nvPr>
            <p:ph idx="1" type="body"/>
          </p:nvPr>
        </p:nvSpPr>
        <p:spPr>
          <a:xfrm>
            <a:off x="839788" y="1694985"/>
            <a:ext cx="3932237" cy="417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</a:pPr>
            <a:r>
              <a:t/>
            </a:r>
            <a:endParaRPr/>
          </a:p>
        </p:txBody>
      </p:sp>
      <p:sp>
        <p:nvSpPr>
          <p:cNvPr id="133" name="Google Shape;133;p10"/>
          <p:cNvSpPr/>
          <p:nvPr>
            <p:ph idx="2" type="pic"/>
          </p:nvPr>
        </p:nvSpPr>
        <p:spPr>
          <a:xfrm>
            <a:off x="5183188" y="707366"/>
            <a:ext cx="6005272" cy="5153684"/>
          </a:xfrm>
          <a:prstGeom prst="snip2DiagRect">
            <a:avLst>
              <a:gd fmla="val 0" name="adj1"/>
              <a:gd fmla="val 16667" name="adj2"/>
            </a:avLst>
          </a:pr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"/>
          <p:cNvSpPr txBox="1"/>
          <p:nvPr>
            <p:ph type="title"/>
          </p:nvPr>
        </p:nvSpPr>
        <p:spPr>
          <a:xfrm>
            <a:off x="838200" y="365125"/>
            <a:ext cx="915118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36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82" name="Google Shape;82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 txBox="1"/>
          <p:nvPr>
            <p:ph type="title"/>
          </p:nvPr>
        </p:nvSpPr>
        <p:spPr>
          <a:xfrm>
            <a:off x="831850" y="3062288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88" name="Google Shape;88;p3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"/>
          <p:cNvSpPr txBox="1"/>
          <p:nvPr>
            <p:ph type="title"/>
          </p:nvPr>
        </p:nvSpPr>
        <p:spPr>
          <a:xfrm>
            <a:off x="831850" y="3062288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94" name="Google Shape;94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"/>
          <p:cNvSpPr txBox="1"/>
          <p:nvPr>
            <p:ph type="title"/>
          </p:nvPr>
        </p:nvSpPr>
        <p:spPr>
          <a:xfrm>
            <a:off x="838200" y="365125"/>
            <a:ext cx="9151189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36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100" name="Google Shape;100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1" name="Google Shape;101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6"/>
          <p:cNvSpPr txBox="1"/>
          <p:nvPr>
            <p:ph type="title"/>
          </p:nvPr>
        </p:nvSpPr>
        <p:spPr>
          <a:xfrm>
            <a:off x="839788" y="365125"/>
            <a:ext cx="9123721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36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107" name="Google Shape;107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08" name="Google Shape;108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09" name="Google Shape;109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10" name="Google Shape;110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F7F6F6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7"/>
          <p:cNvSpPr txBox="1"/>
          <p:nvPr>
            <p:ph type="title"/>
          </p:nvPr>
        </p:nvSpPr>
        <p:spPr>
          <a:xfrm>
            <a:off x="838200" y="168371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7F6F6"/>
              </a:buClr>
              <a:buSzPts val="3600"/>
              <a:buFont typeface="Montserrat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"/>
          <p:cNvSpPr txBox="1"/>
          <p:nvPr>
            <p:ph type="title"/>
          </p:nvPr>
        </p:nvSpPr>
        <p:spPr>
          <a:xfrm>
            <a:off x="839788" y="457200"/>
            <a:ext cx="3932237" cy="10549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28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125" name="Google Shape;125;p9"/>
          <p:cNvSpPr txBox="1"/>
          <p:nvPr>
            <p:ph idx="1" type="body"/>
          </p:nvPr>
        </p:nvSpPr>
        <p:spPr>
          <a:xfrm>
            <a:off x="4986927" y="692224"/>
            <a:ext cx="6029005" cy="51767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54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3200"/>
              <a:buNone/>
            </a:pPr>
            <a:r>
              <a:t/>
            </a:r>
            <a:endParaRPr/>
          </a:p>
        </p:txBody>
      </p:sp>
      <p:sp>
        <p:nvSpPr>
          <p:cNvPr id="126" name="Google Shape;126;p9"/>
          <p:cNvSpPr txBox="1"/>
          <p:nvPr>
            <p:ph idx="2" type="body"/>
          </p:nvPr>
        </p:nvSpPr>
        <p:spPr>
          <a:xfrm>
            <a:off x="839788" y="1628078"/>
            <a:ext cx="3932237" cy="42409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6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2025-03-10T14:34:05Z</dcterms:created>
  <dc:creator>USER</dc:creator>
</cp:coreProperties>
</file>